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55" r:id="rId3"/>
    <p:sldId id="257" r:id="rId4"/>
    <p:sldId id="258" r:id="rId5"/>
    <p:sldId id="259" r:id="rId6"/>
    <p:sldId id="293" r:id="rId7"/>
    <p:sldId id="294" r:id="rId8"/>
    <p:sldId id="260" r:id="rId9"/>
    <p:sldId id="261" r:id="rId10"/>
    <p:sldId id="267" r:id="rId11"/>
    <p:sldId id="262" r:id="rId12"/>
    <p:sldId id="263" r:id="rId13"/>
    <p:sldId id="269" r:id="rId14"/>
    <p:sldId id="270" r:id="rId15"/>
    <p:sldId id="271" r:id="rId16"/>
    <p:sldId id="298" r:id="rId17"/>
    <p:sldId id="272" r:id="rId18"/>
    <p:sldId id="264" r:id="rId19"/>
    <p:sldId id="265" r:id="rId20"/>
    <p:sldId id="266" r:id="rId21"/>
    <p:sldId id="268" r:id="rId22"/>
    <p:sldId id="299" r:id="rId23"/>
    <p:sldId id="284" r:id="rId24"/>
    <p:sldId id="273" r:id="rId25"/>
    <p:sldId id="278" r:id="rId26"/>
    <p:sldId id="279" r:id="rId27"/>
    <p:sldId id="280" r:id="rId28"/>
    <p:sldId id="274" r:id="rId29"/>
    <p:sldId id="275" r:id="rId30"/>
    <p:sldId id="281" r:id="rId31"/>
    <p:sldId id="282" r:id="rId32"/>
    <p:sldId id="283" r:id="rId33"/>
    <p:sldId id="285" r:id="rId34"/>
    <p:sldId id="300" r:id="rId35"/>
    <p:sldId id="353" r:id="rId36"/>
    <p:sldId id="286" r:id="rId37"/>
    <p:sldId id="295" r:id="rId38"/>
    <p:sldId id="296" r:id="rId39"/>
    <p:sldId id="297" r:id="rId40"/>
    <p:sldId id="327" r:id="rId41"/>
    <p:sldId id="287" r:id="rId42"/>
    <p:sldId id="288" r:id="rId43"/>
    <p:sldId id="289" r:id="rId44"/>
    <p:sldId id="290" r:id="rId45"/>
    <p:sldId id="291" r:id="rId46"/>
    <p:sldId id="301" r:id="rId47"/>
    <p:sldId id="338" r:id="rId48"/>
    <p:sldId id="339" r:id="rId49"/>
    <p:sldId id="340" r:id="rId50"/>
    <p:sldId id="341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6" autoAdjust="0"/>
    <p:restoredTop sz="94660"/>
  </p:normalViewPr>
  <p:slideViewPr>
    <p:cSldViewPr snapToGrid="0">
      <p:cViewPr>
        <p:scale>
          <a:sx n="83" d="100"/>
          <a:sy n="83" d="100"/>
        </p:scale>
        <p:origin x="-9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url?sa=t&amp;rct=j&amp;q=&amp;esrc=s&amp;source=web&amp;cd=1&amp;cad=rja&amp;uact=8&amp;ved=0ahUKEwj5wLbIrc3OAhVGlJAKHc1lAyYQFggcMAA&amp;url=http://amenteemaravilhosa.com.br/sangue-nos-faz-parentes-lealdade-torna-familia/&amp;usg=AFQjCNHMqm4M36KG0TRDYgB3Q7kVtUT8Tg&amp;sig2=x-4tVeJLSAvwlzlOwkpQFQ&amp;bvm=bv.129759880,d.Y2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3237730"/>
          </a:xfrm>
        </p:spPr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2016 </a:t>
            </a:r>
            <a:r>
              <a:rPr lang="pt-BR" dirty="0"/>
              <a:t>REUNIÃO DA ATIVIDADE DE: PASSE / ENERGIZAÇÃO / CURA  / </a:t>
            </a:r>
            <a:r>
              <a:rPr lang="pt-BR" dirty="0" err="1"/>
              <a:t>ANoM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975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43099" y="2504210"/>
            <a:ext cx="5830002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107950" indent="252095" algn="just">
              <a:lnSpc>
                <a:spcPct val="150000"/>
              </a:lnSpc>
              <a:spcAft>
                <a:spcPts val="0"/>
              </a:spcAft>
            </a:pP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Quais são nossos orientadores?</a:t>
            </a:r>
            <a:endParaRPr lang="pt-B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89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Resultado de imagem para imagem trabalho de cura espiritual com os mentor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63" y="510020"/>
            <a:ext cx="1981200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 descr="http://files.portalsaude6.webnode.com/200000191-cf12cd00b0/mentores%20de%20cura%2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540" y="1814079"/>
            <a:ext cx="3467100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Resultado de imagem para imagem trabalho de cura espiritual com os mentore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3" y="3636819"/>
            <a:ext cx="3449782" cy="1995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772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esultado de imagem para imagem aplicação de reik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10" y="1589808"/>
            <a:ext cx="4862946" cy="4509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Resultado de imagem para imagem aplicação de reik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023" y="2317172"/>
            <a:ext cx="1943100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88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sultado de imagem para imagens de extraterrestre trabalhando na cur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457200"/>
            <a:ext cx="3293919" cy="2867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http://4.bp.blogspot.com/-WB51YdDOdho/UwD9SyTC6zI/AAAAAAAAc_U/u382yQ9-Hxw/s1600/Jesus+ET+extrateterrestres+alienigenas+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82" y="457200"/>
            <a:ext cx="4607935" cy="2867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 descr="Resultado de imagem para imagens de extraterrestre trabalhando na cur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4708380"/>
            <a:ext cx="2774373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Resultado de imagem para imagem de seres intraoceanico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783" y="4708380"/>
            <a:ext cx="3232872" cy="1743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834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sultado de imagem para imagem de seres intraoceanico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846" y="954665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https://jackzennectoux.files.wordpress.com/2012/06/165825_449743841716652_94915151_n.jpg?w=64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464" y="1776846"/>
            <a:ext cx="2458316" cy="3311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Resultado de imagem para imagem de seres intraoceanico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448" y="4001366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610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1.bp.blogspot.com/_dCw92ZwuY8o/TIENaQ24nLI/AAAAAAAAATQ/s28lMdEkGzA/s1600/Conex%C3%A3o+S%C3%ADrius+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99" y="283268"/>
            <a:ext cx="5400040" cy="3462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http://4.bp.blogspot.com/-4rz2zqey_qs/TeGJFB-8ByI/AAAAAAAAA_o/2bsTVrkHDFs/s1600/Sereias+do+mar+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081" y="3745923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105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ovaera-alvorecer.net/asg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73" y="699655"/>
            <a:ext cx="4122904" cy="206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imagem de intraterren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285" y="1277649"/>
            <a:ext cx="3505200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imagem de intraterren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84" y="3416155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m para imagem de intraterren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393" y="3719512"/>
            <a:ext cx="22669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m para imagem de intraterren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360" y="326274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0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ortalangels.com/img/elemental_do_ar.jpg?1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84" y="834302"/>
            <a:ext cx="2667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erapiasalternativasds.weebly.com/uploads/8/0/1/6/8016104/5210364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466" y="628216"/>
            <a:ext cx="238125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cache-assets.flogao.com.br/photos/full/132709090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520" y="750476"/>
            <a:ext cx="1891434" cy="283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sultado de imagem para imagens elementa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82" y="4138035"/>
            <a:ext cx="2809875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sultado de imagem para imagens elementa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223" y="3911889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institutochicoxavier.com/images/stories/fotos/2014/04/10/elementai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047" y="3783591"/>
            <a:ext cx="2498379" cy="187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73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sultado de imagem para imagem trabalho de cura espiritual com os mentor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44" y="228600"/>
            <a:ext cx="3221183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Resultado de imagem para imagem trabalho de cura espiritual com os mentor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24261"/>
            <a:ext cx="3771900" cy="2755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 descr="Resultado de imagem para imagem aplicação de reiki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210" y="3624262"/>
            <a:ext cx="2951018" cy="2755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Resultado de imagem para imagem trabalho de cura espiritual com os mentore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353291"/>
            <a:ext cx="3688772" cy="2421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529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oresdemrocha.files.wordpress.com/2011/12/passeio-dos-orixa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334" y="913808"/>
            <a:ext cx="5842416" cy="47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62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87989" y="1303911"/>
            <a:ext cx="166943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CEANoM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Imagem 1" descr="Resultado de imagem para imagens lin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571" y="2654782"/>
            <a:ext cx="24669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81934" y="5254781"/>
            <a:ext cx="860524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O sangue nos faz parentes, a lealdade nos torna uma fam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í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lia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947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Resultado de imagem para imagem aplicação de reik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20205"/>
            <a:ext cx="1762125" cy="26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 descr="Resultado de imagem para imagem aplicação de reik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010" y="590330"/>
            <a:ext cx="2999941" cy="26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Resultado de imagem para imagem aplicação de reiki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3771900"/>
            <a:ext cx="3256684" cy="2285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98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43823.syscall.ws/static_img/43823/resize-240x179_ima-3149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372" y="966356"/>
            <a:ext cx="3342409" cy="2005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Resultado de imagem para imagem aplicando magneto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3273137"/>
            <a:ext cx="3093027" cy="262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590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IPjAlF9PIUk/VmMpWXkvFuI/AAAAAAAAAmc/dBCNepLymEw/s1600/BARRAS%2BPONT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18" y="1433946"/>
            <a:ext cx="5663045" cy="451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379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sultado de imagem para imagem de apometri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43026"/>
            <a:ext cx="3117705" cy="28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Resultado de imagem para imagem de apometri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35" y="4382365"/>
            <a:ext cx="3574474" cy="17378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1735281" y="715340"/>
            <a:ext cx="5023713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Apometria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48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ecrescer.com.br/site/wp-content/uploads/2015/05/reiki-xaman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596" y="299519"/>
            <a:ext cx="3683871" cy="285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api.ning.com/files/1WvBRmJV8TUHVcVaN91AITejYjrkWW87SW839PHZ-QHZHTYGcy0ADUEMQ6rd98CeSzNjHYrJFJuBqpT3fWwxLg__/SOL.jpg?width=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12" y="995710"/>
            <a:ext cx="3900435" cy="278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448" y="4245408"/>
            <a:ext cx="25908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xamanismo.com.br/twiki/pub/Universo/SubUniverso1191188251/xamafl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19" y="3394783"/>
            <a:ext cx="2646665" cy="325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98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i.ytimg.com/vi/wmfQjBk-7QE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18" y="1421869"/>
            <a:ext cx="7227122" cy="406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58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universodafe.files.wordpress.com/2014/10/santos-catolic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1" y="1631373"/>
            <a:ext cx="8343900" cy="417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34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m para imagens de santos e nossa senh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756" y="1132610"/>
            <a:ext cx="4229389" cy="42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28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oto Jesus e Ter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083" y="1153391"/>
            <a:ext cx="6234544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90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flex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955" y="1101436"/>
            <a:ext cx="6807834" cy="510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9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antinhoespirita.zip.net/images/opass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222" y="1651434"/>
            <a:ext cx="4620758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47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66354" y="3081566"/>
            <a:ext cx="39315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107950" indent="252095" algn="just">
              <a:lnSpc>
                <a:spcPct val="150000"/>
              </a:lnSpc>
              <a:spcAft>
                <a:spcPts val="0"/>
              </a:spcAft>
            </a:pPr>
            <a:r>
              <a:rPr lang="pt-BR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Período </a:t>
            </a:r>
            <a:r>
              <a:rPr lang="pt-BR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Preparatório Médiuns</a:t>
            </a:r>
          </a:p>
          <a:p>
            <a:pPr marL="71755" marR="107950" indent="252095" algn="just">
              <a:lnSpc>
                <a:spcPct val="150000"/>
              </a:lnSpc>
              <a:spcAft>
                <a:spcPts val="0"/>
              </a:spcAft>
            </a:pPr>
            <a:r>
              <a:rPr lang="pt-BR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?????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83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413447" y="2884139"/>
            <a:ext cx="32710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755" marR="107950" indent="252095" algn="just">
              <a:lnSpc>
                <a:spcPct val="150000"/>
              </a:lnSpc>
              <a:spcAft>
                <a:spcPts val="0"/>
              </a:spcAft>
            </a:pPr>
            <a:r>
              <a:rPr lang="pt-BR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Preparatório dos</a:t>
            </a:r>
            <a:r>
              <a:rPr lang="pt-BR" b="1" u="sng" dirty="0">
                <a:solidFill>
                  <a:srgbClr val="4A44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u="sng" dirty="0" smtClean="0">
                <a:solidFill>
                  <a:srgbClr val="4A44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Pacientes</a:t>
            </a:r>
          </a:p>
          <a:p>
            <a:pPr marL="71755" marR="107950" indent="252095" algn="just">
              <a:lnSpc>
                <a:spcPct val="150000"/>
              </a:lnSpc>
              <a:spcAft>
                <a:spcPts val="0"/>
              </a:spcAft>
            </a:pPr>
            <a:r>
              <a:rPr lang="pt-B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???????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24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0701" y="1668748"/>
            <a:ext cx="6096000" cy="33571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1755" marR="107950" indent="252095" algn="just">
              <a:lnSpc>
                <a:spcPct val="150000"/>
              </a:lnSpc>
              <a:spcAft>
                <a:spcPts val="0"/>
              </a:spcAft>
            </a:pPr>
            <a:r>
              <a:rPr lang="pt-BR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Métodos de Atuação de Trabalho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755" marR="107950" indent="252095" algn="just">
              <a:lnSpc>
                <a:spcPct val="150000"/>
              </a:lnSpc>
              <a:spcAft>
                <a:spcPts val="0"/>
              </a:spcAft>
            </a:pP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Acoplamento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755" marR="107950" indent="252095" algn="just">
              <a:lnSpc>
                <a:spcPct val="150000"/>
              </a:lnSpc>
              <a:spcAft>
                <a:spcPts val="0"/>
              </a:spcAft>
            </a:pP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Intuição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755" marR="107950" indent="252095" algn="just">
              <a:lnSpc>
                <a:spcPct val="150000"/>
              </a:lnSpc>
              <a:spcAft>
                <a:spcPts val="0"/>
              </a:spcAft>
            </a:pP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Psicografia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755" marR="107950" indent="252095" algn="just">
              <a:lnSpc>
                <a:spcPct val="150000"/>
              </a:lnSpc>
              <a:spcAft>
                <a:spcPts val="0"/>
              </a:spcAft>
            </a:pP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Canalização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755" marR="107950" indent="252095" algn="just">
              <a:lnSpc>
                <a:spcPct val="150000"/>
              </a:lnSpc>
              <a:spcAft>
                <a:spcPts val="0"/>
              </a:spcAft>
            </a:pPr>
            <a:r>
              <a:rPr lang="pt-B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Telepatia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37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5800" y="498892"/>
            <a:ext cx="8447809" cy="5974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LEMBRANDO :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Sigilo absoluto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Anonimato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Respeitar hierarquias  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Disciplina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Manter o espaço harmonioso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Respeitar a função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dar conselhos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dar diagnósticos / Não concordar com diagnósticos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Tudo que receber deve ser: filtrado e qualificado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Tempo de atendimento: 5 minutos está representando 8 horas, ser rápido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receitar chás, ou medicamentos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Indicar banhos usar o material pronto, com muito cuidado, alergias...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Altura da voz durante o atendimento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Cuidado com o mau hálito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9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54627" y="698445"/>
            <a:ext cx="8489373" cy="5728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colocar nada sobre o Altar sem autorização do facilitador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Orientar o assistido como deitar, ficar e levantar da maca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 assistência ao assistido até senta, se houver necessidade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Prestar atenção no assistido, em suas reações, pois estes detalhes são importantes para o trabalhador ter melhor percepção, e fazer as orientações aos assistidos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tocar no assistido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passar mensagens, ter consciência que não é terapia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fazer aconselhamento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Quando a atividade o assistido deitar, cobrir com lençol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Observar que o mesmo carinho, e tempo deve ser igual quando  ministrado aos assistidos, e aos trabalhadores quando no papel de 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assistidos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encostar nos assistidos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Finalizar todos atendimentos com o abraço de coração para coração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9883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20883" y="1105527"/>
            <a:ext cx="8073736" cy="4744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Atendimento: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*Sempre pedir permissão para o Seu Superior.....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*Não tocar...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*Caso sinta alguma coisa diferente, decretar: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-Eu decreto que tudo que é desta pessoas permaneça com ela, o que é meu permaneça comigo.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*No termino: agradecer ao ser Divino da assistido.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*Caso seja necessário ajudar o assistido levantar, ajude-o.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*Limpar energeticamente a cadeira : cobra coral, banho de luz...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160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52426" y="3099570"/>
            <a:ext cx="2354234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Recomendações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38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75064" y="1181836"/>
            <a:ext cx="6096000" cy="44319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ÁGUA DE CURA</a:t>
            </a:r>
            <a:endParaRPr lang="pt-BR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½ COPO DE ÁGUA</a:t>
            </a:r>
            <a:endParaRPr lang="pt-BR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NOME DE BATISMO</a:t>
            </a:r>
            <a:endParaRPr lang="pt-BR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Fazer antes de deitar</a:t>
            </a:r>
            <a:endParaRPr lang="pt-BR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Colocar o nome de batismo em baixo do copo,</a:t>
            </a:r>
            <a:endParaRPr lang="pt-BR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Solicitar a equipe de cura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CEANoM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pt-BR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fluidifique a água,</a:t>
            </a:r>
            <a:endParaRPr lang="pt-BR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trazendo-lhe o que necessita.</a:t>
            </a:r>
            <a:endParaRPr lang="pt-BR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Agradecer.</a:t>
            </a:r>
            <a:endParaRPr lang="pt-BR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Beber a água em jejum.</a:t>
            </a:r>
            <a:endParaRPr lang="pt-B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52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:\Salete\Downloads\20160328_092156_HD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171" y="1692506"/>
            <a:ext cx="5400040" cy="3036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0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99755" y="780913"/>
            <a:ext cx="6096000" cy="53585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Procedimentos Atividade de Cura</a:t>
            </a:r>
            <a:endParaRPr lang="pt-B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1º. Colocar a fogueira violeta dourada.</a:t>
            </a:r>
            <a:endParaRPr lang="pt-B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2º. Pedir permissão para o ser Divino do assistido.</a:t>
            </a:r>
            <a:endParaRPr lang="pt-B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3º. Limpeza usar uma técnica: garra, </a:t>
            </a:r>
            <a:r>
              <a:rPr lang="pt-B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merkabah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ou passe.</a:t>
            </a:r>
            <a:endParaRPr lang="pt-B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4º. Aplicar, escolher uma técnica:  energização, </a:t>
            </a:r>
            <a:r>
              <a:rPr lang="pt-B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reiki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ou cromoterapia.</a:t>
            </a:r>
            <a:endParaRPr lang="pt-B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5º. Coser a Tela </a:t>
            </a:r>
            <a:r>
              <a:rPr lang="pt-B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Búdica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 maneira intuída no momento: maneira tradicional, com </a:t>
            </a:r>
            <a:r>
              <a:rPr lang="pt-B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colamento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Casulo, </a:t>
            </a:r>
            <a:r>
              <a:rPr lang="pt-B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mercabah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6º. Encaminhamento da as atividades de Cirurgia ou </a:t>
            </a:r>
            <a:r>
              <a:rPr lang="pt-BR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Apometria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ou ambas.</a:t>
            </a:r>
            <a:endParaRPr lang="pt-B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7º. Encerra o atendimento SEMPRE COM UMA FRASE DE FÉ.</a:t>
            </a:r>
            <a:endParaRPr lang="pt-B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8º. Final da atividade, termino dos atendimentos. Pedir ao Arcanjo Miguel que com a Chama do Fogo Consumidor, dissolva a fogueira Violeta Dourada, e que a Chama Dourada qualifique toda a energia restante.</a:t>
            </a:r>
            <a:endParaRPr lang="pt-B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0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85455" y="660830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R="107950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Praticando a caridade </a:t>
            </a:r>
            <a:endParaRPr lang="pt-BR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755" marR="107950" indent="252095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entender a necessidade da caridade, as palavras de São Paulo pontuam: “Quando mesmo que se tivesse a linguagem dos anjos, o dom da profecia que penetrasse todos os mistérios e ainda tivesse fé, se não tiver caridade não somos bons cristãos”. </a:t>
            </a:r>
            <a:endParaRPr lang="pt-BR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385455" y="3246153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R="107950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Praticando a caridade </a:t>
            </a:r>
            <a:endParaRPr lang="pt-BR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755" marR="107950" indent="252095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entender a necessidade da caridade, as palavras de São Paulo pontuam: “Quando mesmo que se tivesse a linguagem dos anjos, o dom da profecia que penetrasse todos os mistérios e ainda tivesse fé, se não tiver caridade não somos bons cristãos”. </a:t>
            </a:r>
            <a:endParaRPr lang="pt-BR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41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52055" y="679852"/>
            <a:ext cx="9424554" cy="587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Atividade de Cura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*Trabalhadores em fila, começam a atividade pelo primeiro assistido. 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Formação: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*Primeiro trabalhador com a vela, que representa o fogo consumidor.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*Todos os trabalhadores passam por todos os assistidos, trabalhando conforme entidade, intuição do momento.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Últimos trabalhadores escolhidos pela facilitadora: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um distribui as fichas, indicando as atividades.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*dois trabalhadores abraçam de coração para coração.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*dois trabalhadores (meninas), distribuindo as mensagens.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Terminando os assistidos: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*Três trabalhadores representam a chama Trina. 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*Demais trabalhadores sentam e recebem energia da chama Trina.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*Os três trabalhadores que representam a chama Trina, trocam a atendimento no final.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6880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91045" y="441965"/>
            <a:ext cx="8052955" cy="5974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Atividades indicadas: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Cursos.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Palestras.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Encontro Devocional.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Grudo de música.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Estudo Ecumênico do Evangelho.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Atividade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ANoM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Reiki à distância.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Cirurgia à distância.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Grupo Luz Planetária Flor do Caminho.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Curso Voluntariado 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CEANoM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Apoio e Valorização à Vida (só com autorização da dirigente).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Energização sábados / quarta quinta de cada mês.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Reiki sábado / segunda terça de cada mês.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Projeto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Sinuelos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Luz.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53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20882" y="1213009"/>
            <a:ext cx="83231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Comportamentos:</a:t>
            </a:r>
            <a:endParaRPr lang="pt-BR" sz="16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*Na chegada assinar a presença.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*Na chegada solicitar atendimento, colocar o nome na lista de atendimento se for o caso.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*Respeitar o tempo das atividades, seja na Cura / Passe / Atividade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ANoM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/ Reiki.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*Não tocar na pessoa.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*Não deve haver aconselhamento ou semelhado.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*Sempre encerrar com abraço e coração para coração.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*Silêncio  no salão das atividades.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*Não ir bater papo na assistência.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*Os trabalhadores ao chegarem  direcionar-se para os banquinho, sempre no intervalo dos hinos.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*Seguir o comportamento  moral e ético do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CEANoM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durante as atividades e fora do Deste.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74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02773" y="2551837"/>
            <a:ext cx="77412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Solicitação</a:t>
            </a:r>
          </a:p>
          <a:p>
            <a:r>
              <a:rPr lang="pt-B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*Uso 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 uniforme em todas as atividades.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*Observar uso do estacionamento.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*Preenchimento do formulário para atendimento, já citado a cima.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*Auxilio para organizar o espaço, no final</a:t>
            </a:r>
            <a:r>
              <a:rPr lang="pt-B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.: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46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66355" y="1997839"/>
            <a:ext cx="81776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Procure ter conhecimento e participação: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*Tabela de responsabilidade.    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*Caixa de ouvidorias.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*Agenda.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*Divulgar as diversas atividades.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*Site.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*Curso.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*Participar das atividades de arrecadação: bazar brechó, rifas, galeto,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Feirarte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24891" y="2464698"/>
            <a:ext cx="7419109" cy="1928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Quem não recebeu por gentileza busque junto ao encarregado: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*Kit trabalhador .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*Regimento interno.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*Termo de adesão  ao trabalho voluntário .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80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sultado de imagem para imagem de energia no pas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092" y="1943099"/>
            <a:ext cx="4154198" cy="3803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81118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403764" y="3159864"/>
            <a:ext cx="6096000" cy="10182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TELA BUDICA</a:t>
            </a:r>
            <a:endParaRPr lang="pt-BR" sz="32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834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sultado de imagem para imagem da tela budic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540329"/>
            <a:ext cx="4156363" cy="307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Resultado de imagem para imagem do campo eletromagnético da planet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560" y="3205596"/>
            <a:ext cx="3716049" cy="3371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31981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sultado de imagem para imagem do campo eletromagnético da planet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10" y="529937"/>
            <a:ext cx="3533342" cy="2652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Resultado de imagem para imagem do campo eletromagnético da planet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747" y="3350202"/>
            <a:ext cx="3189143" cy="31233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3956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842654" y="1305273"/>
            <a:ext cx="60960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107950" indent="252095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Cura O Que?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755" marR="107950" indent="252095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07950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Males Físicos...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755" marR="107950" indent="252095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07950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Males mentais... 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755" marR="107950" indent="252095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07950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Males </a:t>
            </a:r>
            <a:r>
              <a:rPr lang="pt-B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Kármicos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755" marR="107950" indent="252095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07950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Males Espirituais...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32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sultado de imagem para imagem do campo eletromagnético da terr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46" y="617392"/>
            <a:ext cx="2773073" cy="27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Resultado de imagem para imagem do campo eletromagnético da terr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7" y="2835418"/>
            <a:ext cx="3516891" cy="3513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0548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s://s-media-cache-ak0.pinimg.com/736x/a4/47/4b/a4474bd2206f906972035401baaeacc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882" y="280554"/>
            <a:ext cx="5273502" cy="6498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962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36.media.tumblr.com/c21459c400be2d8cca88396a4f8365cd/tumblr_n4vl2er5hg1qe9g41o1_128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252" y="520412"/>
            <a:ext cx="5400040" cy="5734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010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15291" y="87890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71755" marR="107950" indent="252095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Condições necessárias para a Cura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755" marR="107950" indent="252095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Acima de tudo, há de ter uma fé sincera, atuante, não vacilante. Um dos motivos pelo qual, muitas vezes, a cura espiritual não se realiza é simplesmente a falta de fé. 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Resultado de imagem para imagem trabalho de cura espiritu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253" y="3596265"/>
            <a:ext cx="3648075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85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16538" y="2998439"/>
            <a:ext cx="500008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755" marR="107950" indent="252095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Quem deve ou pode trabalhar na cura </a:t>
            </a:r>
            <a:r>
              <a:rPr lang="pt-B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espiritual</a:t>
            </a:r>
          </a:p>
          <a:p>
            <a:pPr marL="71755" marR="107950" indent="252095" algn="just">
              <a:lnSpc>
                <a:spcPct val="150000"/>
              </a:lnSpc>
              <a:spcAft>
                <a:spcPts val="0"/>
              </a:spcAft>
            </a:pPr>
            <a:r>
              <a:rPr lang="pt-BR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???????????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49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737</TotalTime>
  <Words>782</Words>
  <Application>Microsoft Office PowerPoint</Application>
  <PresentationFormat>Personalizar</PresentationFormat>
  <Paragraphs>148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1" baseType="lpstr">
      <vt:lpstr>Facetado</vt:lpstr>
      <vt:lpstr>  2016 REUNIÃO DA ATIVIDADE DE: PASSE / ENERGIZAÇÃO / CURA  / ANoM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REUNIÃO DA ATIVIDADE DE: PASSE / ENERGIZAÇÃO / CURA  / ANoM</dc:title>
  <dc:creator>Salete</dc:creator>
  <cp:lastModifiedBy>User</cp:lastModifiedBy>
  <cp:revision>45</cp:revision>
  <dcterms:created xsi:type="dcterms:W3CDTF">2016-03-27T22:06:51Z</dcterms:created>
  <dcterms:modified xsi:type="dcterms:W3CDTF">2017-03-15T15:53:58Z</dcterms:modified>
</cp:coreProperties>
</file>